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Измайловский б-р, д. 7 установка искусственных неровностей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t="7234" r="571" b="4468"/>
          <a:stretch/>
        </p:blipFill>
        <p:spPr bwMode="auto">
          <a:xfrm>
            <a:off x="3779912" y="908720"/>
            <a:ext cx="5119662" cy="32005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Кирилл1\Desktop\БДД Фото\Измайловский б-р 7 БДД\IMG_38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64" y="3068960"/>
            <a:ext cx="5400600" cy="3524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6</cp:revision>
  <dcterms:created xsi:type="dcterms:W3CDTF">2017-09-08T11:32:12Z</dcterms:created>
  <dcterms:modified xsi:type="dcterms:W3CDTF">2019-11-14T07:39:53Z</dcterms:modified>
</cp:coreProperties>
</file>